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4285F-A0C4-4178-A9E0-5880E176AC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A3645-705D-4B60-AFA4-C79495EC796B}">
      <dgm:prSet/>
      <dgm:spPr/>
      <dgm:t>
        <a:bodyPr/>
        <a:lstStyle/>
        <a:p>
          <a:r>
            <a:rPr lang="bg-BG"/>
            <a:t>Всичко в едно</a:t>
          </a:r>
          <a:endParaRPr lang="en-US"/>
        </a:p>
      </dgm:t>
    </dgm:pt>
    <dgm:pt modelId="{5338C4FC-9A37-449F-917D-3E2F80E2D0EB}" type="parTrans" cxnId="{86716362-605B-41AD-B72A-84A3A5D2A563}">
      <dgm:prSet/>
      <dgm:spPr/>
      <dgm:t>
        <a:bodyPr/>
        <a:lstStyle/>
        <a:p>
          <a:endParaRPr lang="en-US"/>
        </a:p>
      </dgm:t>
    </dgm:pt>
    <dgm:pt modelId="{61EA92EA-A443-4604-8DF8-CBA956E4CBC3}" type="sibTrans" cxnId="{86716362-605B-41AD-B72A-84A3A5D2A563}">
      <dgm:prSet/>
      <dgm:spPr/>
      <dgm:t>
        <a:bodyPr/>
        <a:lstStyle/>
        <a:p>
          <a:endParaRPr lang="en-US"/>
        </a:p>
      </dgm:t>
    </dgm:pt>
    <dgm:pt modelId="{DDC58E0E-36EF-459A-B3C8-5EB74FD9E15F}">
      <dgm:prSet/>
      <dgm:spPr/>
      <dgm:t>
        <a:bodyPr/>
        <a:lstStyle/>
        <a:p>
          <a:r>
            <a:rPr lang="bg-BG" dirty="0"/>
            <a:t>Дава повече възможностти за развитие</a:t>
          </a:r>
          <a:endParaRPr lang="en-US" dirty="0"/>
        </a:p>
      </dgm:t>
    </dgm:pt>
    <dgm:pt modelId="{607B8531-58D2-4F82-AA05-DFF7D4C207B7}" type="parTrans" cxnId="{7EAF85BF-EB77-4DD8-9EBB-E8FED84E039A}">
      <dgm:prSet/>
      <dgm:spPr/>
      <dgm:t>
        <a:bodyPr/>
        <a:lstStyle/>
        <a:p>
          <a:endParaRPr lang="en-US"/>
        </a:p>
      </dgm:t>
    </dgm:pt>
    <dgm:pt modelId="{A93FF4B9-4D93-46B5-88EB-5EF8E9088A08}" type="sibTrans" cxnId="{7EAF85BF-EB77-4DD8-9EBB-E8FED84E039A}">
      <dgm:prSet/>
      <dgm:spPr/>
      <dgm:t>
        <a:bodyPr/>
        <a:lstStyle/>
        <a:p>
          <a:endParaRPr lang="en-US"/>
        </a:p>
      </dgm:t>
    </dgm:pt>
    <dgm:pt modelId="{008EA935-5D34-4D8B-BE9E-6A99FBEFF23D}">
      <dgm:prSet/>
      <dgm:spPr/>
      <dgm:t>
        <a:bodyPr/>
        <a:lstStyle/>
        <a:p>
          <a:r>
            <a:rPr lang="bg-BG" dirty="0"/>
            <a:t>Потенциял за реализация</a:t>
          </a:r>
          <a:endParaRPr lang="en-US" dirty="0"/>
        </a:p>
      </dgm:t>
    </dgm:pt>
    <dgm:pt modelId="{10467106-3EFB-4276-A42A-BEAABC3A810E}" type="parTrans" cxnId="{80FF13C6-0A33-45F0-B941-15052267CF49}">
      <dgm:prSet/>
      <dgm:spPr/>
      <dgm:t>
        <a:bodyPr/>
        <a:lstStyle/>
        <a:p>
          <a:endParaRPr lang="en-US"/>
        </a:p>
      </dgm:t>
    </dgm:pt>
    <dgm:pt modelId="{012CD139-5FA8-450D-B922-096AC7C008B3}" type="sibTrans" cxnId="{80FF13C6-0A33-45F0-B941-15052267CF49}">
      <dgm:prSet/>
      <dgm:spPr/>
      <dgm:t>
        <a:bodyPr/>
        <a:lstStyle/>
        <a:p>
          <a:endParaRPr lang="en-US"/>
        </a:p>
      </dgm:t>
    </dgm:pt>
    <dgm:pt modelId="{49A83B16-4ABA-4E8C-A173-B441262CFE25}" type="pres">
      <dgm:prSet presAssocID="{1594285F-A0C4-4178-A9E0-5880E176A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FB227E-78F8-4419-B034-695551D39126}" type="pres">
      <dgm:prSet presAssocID="{6CBA3645-705D-4B60-AFA4-C79495EC796B}" presName="hierRoot1" presStyleCnt="0"/>
      <dgm:spPr/>
    </dgm:pt>
    <dgm:pt modelId="{BF22BD98-5E3B-4886-87CD-0E9345189BB5}" type="pres">
      <dgm:prSet presAssocID="{6CBA3645-705D-4B60-AFA4-C79495EC796B}" presName="composite" presStyleCnt="0"/>
      <dgm:spPr/>
    </dgm:pt>
    <dgm:pt modelId="{BCE8849C-F15B-469C-A50A-0EAE90E6CEBB}" type="pres">
      <dgm:prSet presAssocID="{6CBA3645-705D-4B60-AFA4-C79495EC796B}" presName="background" presStyleLbl="node0" presStyleIdx="0" presStyleCnt="3"/>
      <dgm:spPr/>
    </dgm:pt>
    <dgm:pt modelId="{6174891E-B810-4CEA-9857-12BCBC5E7610}" type="pres">
      <dgm:prSet presAssocID="{6CBA3645-705D-4B60-AFA4-C79495EC796B}" presName="text" presStyleLbl="fgAcc0" presStyleIdx="0" presStyleCnt="3">
        <dgm:presLayoutVars>
          <dgm:chPref val="3"/>
        </dgm:presLayoutVars>
      </dgm:prSet>
      <dgm:spPr/>
    </dgm:pt>
    <dgm:pt modelId="{DEE62284-1329-4AA4-8E36-DE622904B0A0}" type="pres">
      <dgm:prSet presAssocID="{6CBA3645-705D-4B60-AFA4-C79495EC796B}" presName="hierChild2" presStyleCnt="0"/>
      <dgm:spPr/>
    </dgm:pt>
    <dgm:pt modelId="{8C10057F-18E6-4E2A-B615-D1E50082F790}" type="pres">
      <dgm:prSet presAssocID="{DDC58E0E-36EF-459A-B3C8-5EB74FD9E15F}" presName="hierRoot1" presStyleCnt="0"/>
      <dgm:spPr/>
    </dgm:pt>
    <dgm:pt modelId="{A5E630A9-DB40-4959-A8E4-5CC69F169599}" type="pres">
      <dgm:prSet presAssocID="{DDC58E0E-36EF-459A-B3C8-5EB74FD9E15F}" presName="composite" presStyleCnt="0"/>
      <dgm:spPr/>
    </dgm:pt>
    <dgm:pt modelId="{EA54B12B-9ED2-413D-9084-505C89014047}" type="pres">
      <dgm:prSet presAssocID="{DDC58E0E-36EF-459A-B3C8-5EB74FD9E15F}" presName="background" presStyleLbl="node0" presStyleIdx="1" presStyleCnt="3"/>
      <dgm:spPr/>
    </dgm:pt>
    <dgm:pt modelId="{503B4EAA-C885-4554-B983-62218590F6AE}" type="pres">
      <dgm:prSet presAssocID="{DDC58E0E-36EF-459A-B3C8-5EB74FD9E15F}" presName="text" presStyleLbl="fgAcc0" presStyleIdx="1" presStyleCnt="3">
        <dgm:presLayoutVars>
          <dgm:chPref val="3"/>
        </dgm:presLayoutVars>
      </dgm:prSet>
      <dgm:spPr/>
    </dgm:pt>
    <dgm:pt modelId="{92A72226-A089-40F2-8AAB-04C36D204ACE}" type="pres">
      <dgm:prSet presAssocID="{DDC58E0E-36EF-459A-B3C8-5EB74FD9E15F}" presName="hierChild2" presStyleCnt="0"/>
      <dgm:spPr/>
    </dgm:pt>
    <dgm:pt modelId="{C19A39E7-7C7D-4447-9936-B0415FE41D9B}" type="pres">
      <dgm:prSet presAssocID="{008EA935-5D34-4D8B-BE9E-6A99FBEFF23D}" presName="hierRoot1" presStyleCnt="0"/>
      <dgm:spPr/>
    </dgm:pt>
    <dgm:pt modelId="{8BD4E667-299A-408C-B981-386ACA9D1E91}" type="pres">
      <dgm:prSet presAssocID="{008EA935-5D34-4D8B-BE9E-6A99FBEFF23D}" presName="composite" presStyleCnt="0"/>
      <dgm:spPr/>
    </dgm:pt>
    <dgm:pt modelId="{11CB4F5D-BDDE-4D0E-BFE1-3EFDA92E8669}" type="pres">
      <dgm:prSet presAssocID="{008EA935-5D34-4D8B-BE9E-6A99FBEFF23D}" presName="background" presStyleLbl="node0" presStyleIdx="2" presStyleCnt="3"/>
      <dgm:spPr/>
    </dgm:pt>
    <dgm:pt modelId="{72F244E1-FF95-4B09-9445-904BB4BE7B2D}" type="pres">
      <dgm:prSet presAssocID="{008EA935-5D34-4D8B-BE9E-6A99FBEFF23D}" presName="text" presStyleLbl="fgAcc0" presStyleIdx="2" presStyleCnt="3">
        <dgm:presLayoutVars>
          <dgm:chPref val="3"/>
        </dgm:presLayoutVars>
      </dgm:prSet>
      <dgm:spPr/>
    </dgm:pt>
    <dgm:pt modelId="{0A228556-282D-4FAD-98C1-00C653173637}" type="pres">
      <dgm:prSet presAssocID="{008EA935-5D34-4D8B-BE9E-6A99FBEFF23D}" presName="hierChild2" presStyleCnt="0"/>
      <dgm:spPr/>
    </dgm:pt>
  </dgm:ptLst>
  <dgm:cxnLst>
    <dgm:cxn modelId="{86716362-605B-41AD-B72A-84A3A5D2A563}" srcId="{1594285F-A0C4-4178-A9E0-5880E176AC8C}" destId="{6CBA3645-705D-4B60-AFA4-C79495EC796B}" srcOrd="0" destOrd="0" parTransId="{5338C4FC-9A37-449F-917D-3E2F80E2D0EB}" sibTransId="{61EA92EA-A443-4604-8DF8-CBA956E4CBC3}"/>
    <dgm:cxn modelId="{ADDC1845-A6D8-4CF6-A28E-2E80AC175D7F}" type="presOf" srcId="{DDC58E0E-36EF-459A-B3C8-5EB74FD9E15F}" destId="{503B4EAA-C885-4554-B983-62218590F6AE}" srcOrd="0" destOrd="0" presId="urn:microsoft.com/office/officeart/2005/8/layout/hierarchy1"/>
    <dgm:cxn modelId="{E9DBF869-30F2-4E58-AD69-86BAD9D3AD99}" type="presOf" srcId="{008EA935-5D34-4D8B-BE9E-6A99FBEFF23D}" destId="{72F244E1-FF95-4B09-9445-904BB4BE7B2D}" srcOrd="0" destOrd="0" presId="urn:microsoft.com/office/officeart/2005/8/layout/hierarchy1"/>
    <dgm:cxn modelId="{2C672593-2189-4755-8120-2EA38F1F1F69}" type="presOf" srcId="{6CBA3645-705D-4B60-AFA4-C79495EC796B}" destId="{6174891E-B810-4CEA-9857-12BCBC5E7610}" srcOrd="0" destOrd="0" presId="urn:microsoft.com/office/officeart/2005/8/layout/hierarchy1"/>
    <dgm:cxn modelId="{7EAF85BF-EB77-4DD8-9EBB-E8FED84E039A}" srcId="{1594285F-A0C4-4178-A9E0-5880E176AC8C}" destId="{DDC58E0E-36EF-459A-B3C8-5EB74FD9E15F}" srcOrd="1" destOrd="0" parTransId="{607B8531-58D2-4F82-AA05-DFF7D4C207B7}" sibTransId="{A93FF4B9-4D93-46B5-88EB-5EF8E9088A08}"/>
    <dgm:cxn modelId="{80FF13C6-0A33-45F0-B941-15052267CF49}" srcId="{1594285F-A0C4-4178-A9E0-5880E176AC8C}" destId="{008EA935-5D34-4D8B-BE9E-6A99FBEFF23D}" srcOrd="2" destOrd="0" parTransId="{10467106-3EFB-4276-A42A-BEAABC3A810E}" sibTransId="{012CD139-5FA8-450D-B922-096AC7C008B3}"/>
    <dgm:cxn modelId="{3F7877FB-A707-4047-988C-E01481159BAE}" type="presOf" srcId="{1594285F-A0C4-4178-A9E0-5880E176AC8C}" destId="{49A83B16-4ABA-4E8C-A173-B441262CFE25}" srcOrd="0" destOrd="0" presId="urn:microsoft.com/office/officeart/2005/8/layout/hierarchy1"/>
    <dgm:cxn modelId="{90CB549E-469B-46DB-9B22-75971A44D3F6}" type="presParOf" srcId="{49A83B16-4ABA-4E8C-A173-B441262CFE25}" destId="{C7FB227E-78F8-4419-B034-695551D39126}" srcOrd="0" destOrd="0" presId="urn:microsoft.com/office/officeart/2005/8/layout/hierarchy1"/>
    <dgm:cxn modelId="{7992D3F9-BFA5-44D1-8C9C-CD566B61EC8A}" type="presParOf" srcId="{C7FB227E-78F8-4419-B034-695551D39126}" destId="{BF22BD98-5E3B-4886-87CD-0E9345189BB5}" srcOrd="0" destOrd="0" presId="urn:microsoft.com/office/officeart/2005/8/layout/hierarchy1"/>
    <dgm:cxn modelId="{7721D2E6-2E1F-4D1B-9744-DE4232B581FF}" type="presParOf" srcId="{BF22BD98-5E3B-4886-87CD-0E9345189BB5}" destId="{BCE8849C-F15B-469C-A50A-0EAE90E6CEBB}" srcOrd="0" destOrd="0" presId="urn:microsoft.com/office/officeart/2005/8/layout/hierarchy1"/>
    <dgm:cxn modelId="{4B9E82B9-09A2-4E50-8E6A-425109257E5D}" type="presParOf" srcId="{BF22BD98-5E3B-4886-87CD-0E9345189BB5}" destId="{6174891E-B810-4CEA-9857-12BCBC5E7610}" srcOrd="1" destOrd="0" presId="urn:microsoft.com/office/officeart/2005/8/layout/hierarchy1"/>
    <dgm:cxn modelId="{B7807FEE-A172-4EBD-B186-D9BFC0092C21}" type="presParOf" srcId="{C7FB227E-78F8-4419-B034-695551D39126}" destId="{DEE62284-1329-4AA4-8E36-DE622904B0A0}" srcOrd="1" destOrd="0" presId="urn:microsoft.com/office/officeart/2005/8/layout/hierarchy1"/>
    <dgm:cxn modelId="{3B61057E-2E9E-47BB-A2A2-4BE4BD50E2AD}" type="presParOf" srcId="{49A83B16-4ABA-4E8C-A173-B441262CFE25}" destId="{8C10057F-18E6-4E2A-B615-D1E50082F790}" srcOrd="1" destOrd="0" presId="urn:microsoft.com/office/officeart/2005/8/layout/hierarchy1"/>
    <dgm:cxn modelId="{9C99755A-2D26-48AB-AE27-5858BEBF51CA}" type="presParOf" srcId="{8C10057F-18E6-4E2A-B615-D1E50082F790}" destId="{A5E630A9-DB40-4959-A8E4-5CC69F169599}" srcOrd="0" destOrd="0" presId="urn:microsoft.com/office/officeart/2005/8/layout/hierarchy1"/>
    <dgm:cxn modelId="{1E8BE909-AA96-4C36-90EB-738FA9CC2351}" type="presParOf" srcId="{A5E630A9-DB40-4959-A8E4-5CC69F169599}" destId="{EA54B12B-9ED2-413D-9084-505C89014047}" srcOrd="0" destOrd="0" presId="urn:microsoft.com/office/officeart/2005/8/layout/hierarchy1"/>
    <dgm:cxn modelId="{5ABAF39F-B4FA-47C3-9FCF-01D3D9E0B030}" type="presParOf" srcId="{A5E630A9-DB40-4959-A8E4-5CC69F169599}" destId="{503B4EAA-C885-4554-B983-62218590F6AE}" srcOrd="1" destOrd="0" presId="urn:microsoft.com/office/officeart/2005/8/layout/hierarchy1"/>
    <dgm:cxn modelId="{02D68106-0601-4054-A23C-AFD5C9A682E7}" type="presParOf" srcId="{8C10057F-18E6-4E2A-B615-D1E50082F790}" destId="{92A72226-A089-40F2-8AAB-04C36D204ACE}" srcOrd="1" destOrd="0" presId="urn:microsoft.com/office/officeart/2005/8/layout/hierarchy1"/>
    <dgm:cxn modelId="{9C1597A2-9B29-41B8-BB5B-126D5B6EB44E}" type="presParOf" srcId="{49A83B16-4ABA-4E8C-A173-B441262CFE25}" destId="{C19A39E7-7C7D-4447-9936-B0415FE41D9B}" srcOrd="2" destOrd="0" presId="urn:microsoft.com/office/officeart/2005/8/layout/hierarchy1"/>
    <dgm:cxn modelId="{A3A607EA-AB9B-4003-BA4C-059285DAAAFF}" type="presParOf" srcId="{C19A39E7-7C7D-4447-9936-B0415FE41D9B}" destId="{8BD4E667-299A-408C-B981-386ACA9D1E91}" srcOrd="0" destOrd="0" presId="urn:microsoft.com/office/officeart/2005/8/layout/hierarchy1"/>
    <dgm:cxn modelId="{6317CE5F-1F55-4A81-BD89-1840F73D2AF3}" type="presParOf" srcId="{8BD4E667-299A-408C-B981-386ACA9D1E91}" destId="{11CB4F5D-BDDE-4D0E-BFE1-3EFDA92E8669}" srcOrd="0" destOrd="0" presId="urn:microsoft.com/office/officeart/2005/8/layout/hierarchy1"/>
    <dgm:cxn modelId="{38C921AE-EE0C-48D3-BD8E-4B70C3809B8D}" type="presParOf" srcId="{8BD4E667-299A-408C-B981-386ACA9D1E91}" destId="{72F244E1-FF95-4B09-9445-904BB4BE7B2D}" srcOrd="1" destOrd="0" presId="urn:microsoft.com/office/officeart/2005/8/layout/hierarchy1"/>
    <dgm:cxn modelId="{52DCFD3F-8E9B-4187-BD2B-E8C9F3661BB3}" type="presParOf" srcId="{C19A39E7-7C7D-4447-9936-B0415FE41D9B}" destId="{0A228556-282D-4FAD-98C1-00C6531736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8849C-F15B-469C-A50A-0EAE90E6CEBB}">
      <dsp:nvSpPr>
        <dsp:cNvPr id="0" name=""/>
        <dsp:cNvSpPr/>
      </dsp:nvSpPr>
      <dsp:spPr>
        <a:xfrm>
          <a:off x="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4891E-B810-4CEA-9857-12BCBC5E7610}">
      <dsp:nvSpPr>
        <dsp:cNvPr id="0" name=""/>
        <dsp:cNvSpPr/>
      </dsp:nvSpPr>
      <dsp:spPr>
        <a:xfrm>
          <a:off x="33411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/>
            <a:t>Всичко в едно</a:t>
          </a:r>
          <a:endParaRPr lang="en-US" sz="3100" kern="1200"/>
        </a:p>
      </dsp:txBody>
      <dsp:txXfrm>
        <a:off x="390046" y="1129963"/>
        <a:ext cx="2895218" cy="1797636"/>
      </dsp:txXfrm>
    </dsp:sp>
    <dsp:sp modelId="{EA54B12B-9ED2-413D-9084-505C89014047}">
      <dsp:nvSpPr>
        <dsp:cNvPr id="0" name=""/>
        <dsp:cNvSpPr/>
      </dsp:nvSpPr>
      <dsp:spPr>
        <a:xfrm>
          <a:off x="367531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B4EAA-C885-4554-B983-62218590F6AE}">
      <dsp:nvSpPr>
        <dsp:cNvPr id="0" name=""/>
        <dsp:cNvSpPr/>
      </dsp:nvSpPr>
      <dsp:spPr>
        <a:xfrm>
          <a:off x="400942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 dirty="0"/>
            <a:t>Дава повече възможностти за развитие</a:t>
          </a:r>
          <a:endParaRPr lang="en-US" sz="3100" kern="1200" dirty="0"/>
        </a:p>
      </dsp:txBody>
      <dsp:txXfrm>
        <a:off x="4065356" y="1129963"/>
        <a:ext cx="2895218" cy="1797636"/>
      </dsp:txXfrm>
    </dsp:sp>
    <dsp:sp modelId="{11CB4F5D-BDDE-4D0E-BFE1-3EFDA92E8669}">
      <dsp:nvSpPr>
        <dsp:cNvPr id="0" name=""/>
        <dsp:cNvSpPr/>
      </dsp:nvSpPr>
      <dsp:spPr>
        <a:xfrm>
          <a:off x="735062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244E1-FF95-4B09-9445-904BB4BE7B2D}">
      <dsp:nvSpPr>
        <dsp:cNvPr id="0" name=""/>
        <dsp:cNvSpPr/>
      </dsp:nvSpPr>
      <dsp:spPr>
        <a:xfrm>
          <a:off x="768473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 dirty="0"/>
            <a:t>Потенциял за реализация</a:t>
          </a:r>
          <a:endParaRPr lang="en-US" sz="3100" kern="1200" dirty="0"/>
        </a:p>
      </dsp:txBody>
      <dsp:txXfrm>
        <a:off x="7740666" y="1129963"/>
        <a:ext cx="2895218" cy="179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79676-E08B-B929-F250-A71ADA09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1105532"/>
            <a:ext cx="5605161" cy="3110863"/>
          </a:xfrm>
          <a:prstGeom prst="rect">
            <a:avLst/>
          </a:prstGeom>
        </p:spPr>
      </p:pic>
      <p:pic>
        <p:nvPicPr>
          <p:cNvPr id="9" name="Picture 8" descr="A black rectangular object with a line&#10;&#10;AI-generated content may be incorrect.">
            <a:extLst>
              <a:ext uri="{FF2B5EF4-FFF2-40B4-BE49-F238E27FC236}">
                <a16:creationId xmlns:a16="http://schemas.microsoft.com/office/drawing/2014/main" id="{EF493E59-84A9-2139-C823-21DA85047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4285384"/>
            <a:ext cx="5536069" cy="105185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B8136-1E9E-9FBF-88DE-02118B0A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12" y="3018880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909B5-30DB-7297-5448-9C3CD2072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3" y="3019587"/>
            <a:ext cx="5128862" cy="282087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BF215BB6-3E26-2ED6-0270-7D99039D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7" y="1335559"/>
            <a:ext cx="3078240" cy="20393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A3538-49A3-80C5-853F-2D1825DA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1659896"/>
            <a:ext cx="3116258" cy="172173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DFF179F-F91B-7581-014C-3EEC140E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1" y="3537183"/>
            <a:ext cx="1566775" cy="2392024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015922-F380-BEFF-4ACF-D345002C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3537183"/>
            <a:ext cx="3116258" cy="171394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your table and spend some time together with family or friends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A3DA-2A2B-DFCC-61A9-128AF93B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45" y="2103967"/>
            <a:ext cx="6896498" cy="3740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6" y="234526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View and Update how your customers see your restaurant on the website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300"/>
              <a:t>Admin panel - Dishes</a:t>
            </a:r>
            <a:endParaRPr lang="en-GB" sz="33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9527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999" y="1695878"/>
            <a:ext cx="4819903" cy="3775456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1F000D-D9AD-68F3-945E-A842984E1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35538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669361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4" y="3306744"/>
            <a:ext cx="4965855" cy="2744806"/>
          </a:xfrm>
          <a:prstGeom prst="rect">
            <a:avLst/>
          </a:prstGeom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9A110398-4FEC-991C-4FFB-75E8919ED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79" y="958850"/>
            <a:ext cx="3124899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Admin panel – creating orders for customers</a:t>
            </a:r>
            <a:endParaRPr lang="en-GB" sz="28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A6028D-BB5A-7C89-AFC4-6D6D425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r="11377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6" name="Content Placeholder 5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57365523-B2FB-868E-111D-B4B2F0CD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037258"/>
            <a:ext cx="5128862" cy="27311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46FA58-E0B1-0129-1287-C27EF6E7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901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39439-5C03-CC50-1EE1-F78B5736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8391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can now see that they have changed their status both on the admin’s side and customer’s side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DD58FE-CAA1-AF01-A803-6151F488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146246"/>
            <a:ext cx="5128862" cy="25131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/>
              <a:t>surved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CA7C42F4-01DC-9190-5827-C31F6357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8" y="2405921"/>
            <a:ext cx="2269271" cy="3813903"/>
          </a:xfrm>
          <a:prstGeom prst="rect">
            <a:avLst/>
          </a:prstGeom>
        </p:spPr>
      </p:pic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FC04C870-039A-2C42-5B05-694591C5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64" y="2842826"/>
            <a:ext cx="3257720" cy="2940092"/>
          </a:xfrm>
          <a:prstGeom prst="rect">
            <a:avLst/>
          </a:prstGeom>
        </p:spPr>
      </p:pic>
      <p:pic>
        <p:nvPicPr>
          <p:cNvPr id="5" name="Content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BD3512B0-B37F-4AA8-400D-29EE5070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3552445"/>
            <a:ext cx="4032512" cy="1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B1B7-AFEB-13BD-E3DE-B10FBBCA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5892097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reservations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2AFB-DC57-63C1-0C0E-412F75AB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6374"/>
            <a:ext cx="5892099" cy="3603210"/>
          </a:xfrm>
        </p:spPr>
        <p:txBody>
          <a:bodyPr>
            <a:normAutofit/>
          </a:bodyPr>
          <a:lstStyle/>
          <a:p>
            <a:r>
              <a:rPr lang="en-US" dirty="0"/>
              <a:t>View, Update, Remove the restaurants reservations made by customers</a:t>
            </a:r>
          </a:p>
          <a:p>
            <a:r>
              <a:rPr lang="en-US" dirty="0"/>
              <a:t>Only staff with the role waiter/waitress can do this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018351-7EA9-E6CE-1E37-C80A4D90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635036"/>
            <a:ext cx="4195646" cy="24267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A5C22F-1984-261F-2FAE-47986420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4" y="2226372"/>
            <a:ext cx="2214941" cy="383539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BA60F-E3C9-DF81-83FF-86E7A42E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47" y="2226373"/>
            <a:ext cx="2291649" cy="3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2F7AE-B179-C72A-03E5-91D9ED2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D36C-AEDD-2549-BAC0-7389D6E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45010"/>
            <a:ext cx="9553579" cy="552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can do deliveries only if you are staff with role delivery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22CB3-8D30-9178-4A9F-A352B8C8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0196" b="-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FAFDE-1E93-A281-7E3C-74519CCE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 b="-3"/>
          <a:stretch>
            <a:fillRect/>
          </a:stretch>
        </p:blipFill>
        <p:spPr>
          <a:xfrm>
            <a:off x="8148549" y="3408760"/>
            <a:ext cx="3376705" cy="238244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AC08-3DA1-BBD1-386D-F377B5D9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7" b="-3"/>
          <a:stretch>
            <a:fillRect/>
          </a:stretch>
        </p:blipFill>
        <p:spPr>
          <a:xfrm>
            <a:off x="4519702" y="3429000"/>
            <a:ext cx="3405730" cy="238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Login/registration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and when it is time it deletes it.</a:t>
            </a:r>
          </a:p>
          <a:p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C32607-3FA5-811F-396C-3C8B69E3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3567337"/>
            <a:ext cx="3078240" cy="17007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D91FF9-7D15-3F83-FCE9-3FDF54D5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7" y="3567337"/>
            <a:ext cx="3116258" cy="171394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4110A-5410-36A0-6296-6453C917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5" y="1576722"/>
            <a:ext cx="3078240" cy="170842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DA60C-B619-D16E-2DF1-F766A71C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1576722"/>
            <a:ext cx="3116258" cy="16827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0C6DBF5B-FC0E-9A3B-BF7E-474C6700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226086"/>
            <a:ext cx="3940408" cy="2177075"/>
          </a:xfrm>
          <a:prstGeom prst="rect">
            <a:avLst/>
          </a:prstGeom>
        </p:spPr>
      </p:pic>
      <p:pic>
        <p:nvPicPr>
          <p:cNvPr id="5" name="Content Placeholder 4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E0D2C9B-DC31-30BA-9D1B-E37FF5DF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0" y="1259963"/>
            <a:ext cx="3861621" cy="214319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1F90A-B5F1-88EC-EBF2-539F8397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3720939"/>
            <a:ext cx="3940408" cy="215737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B9E8E7-52FC-1949-27AA-AEDBACF92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1" y="3720940"/>
            <a:ext cx="3861618" cy="21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7" name="Picture 6" descr="A screenshot of a mail box&#10;&#10;AI-generated content may be incorrect.">
            <a:extLst>
              <a:ext uri="{FF2B5EF4-FFF2-40B4-BE49-F238E27FC236}">
                <a16:creationId xmlns:a16="http://schemas.microsoft.com/office/drawing/2014/main" id="{BDB39E33-4E11-555C-B899-A17A96AE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753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445F3-37DD-C83A-FB0D-10F2911D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r="22800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 b="-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" y="2967922"/>
            <a:ext cx="5756995" cy="3195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450</Words>
  <Application>Microsoft Office PowerPoint</Application>
  <PresentationFormat>Widescreen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Login/registration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reservations</vt:lpstr>
      <vt:lpstr>Admin panel - delivery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31</cp:revision>
  <dcterms:created xsi:type="dcterms:W3CDTF">2025-11-20T20:28:09Z</dcterms:created>
  <dcterms:modified xsi:type="dcterms:W3CDTF">2025-11-21T12:11:34Z</dcterms:modified>
</cp:coreProperties>
</file>